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4" d="100"/>
          <a:sy n="64" d="100"/>
        </p:scale>
        <p:origin x="-1336"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C134665C-C828-418A-8B3C-62F8FF183539}" type="datetimeFigureOut">
              <a:rPr lang="en-US" smtClean="0"/>
              <a:t>12/19/2024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AC1FD5DD-D725-404C-8491-C4AE63E962B0}"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34665C-C828-418A-8B3C-62F8FF183539}"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FD5DD-D725-404C-8491-C4AE63E962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34665C-C828-418A-8B3C-62F8FF183539}"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FD5DD-D725-404C-8491-C4AE63E962B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34665C-C828-418A-8B3C-62F8FF183539}" type="datetimeFigureOut">
              <a:rPr lang="en-US" smtClean="0"/>
              <a:t>12/19/2024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FD5DD-D725-404C-8491-C4AE63E962B0}"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134665C-C828-418A-8B3C-62F8FF183539}" type="datetimeFigureOut">
              <a:rPr lang="en-US" smtClean="0"/>
              <a:t>12/19/2024</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AC1FD5DD-D725-404C-8491-C4AE63E962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34665C-C828-418A-8B3C-62F8FF183539}"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FD5DD-D725-404C-8491-C4AE63E962B0}"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C134665C-C828-418A-8B3C-62F8FF183539}" type="datetimeFigureOut">
              <a:rPr lang="en-US" smtClean="0"/>
              <a:t>12/19/2024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1FD5DD-D725-404C-8491-C4AE63E962B0}"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34665C-C828-418A-8B3C-62F8FF183539}" type="datetimeFigureOut">
              <a:rPr lang="en-US" smtClean="0"/>
              <a:t>12/19/2024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1FD5DD-D725-404C-8491-C4AE63E962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4665C-C828-418A-8B3C-62F8FF183539}" type="datetimeFigureOut">
              <a:rPr lang="en-US" smtClean="0"/>
              <a:t>12/19/2024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1FD5DD-D725-404C-8491-C4AE63E962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34665C-C828-418A-8B3C-62F8FF183539}" type="datetimeFigureOut">
              <a:rPr lang="en-US" smtClean="0"/>
              <a:t>12/19/2024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FD5DD-D725-404C-8491-C4AE63E962B0}"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134665C-C828-418A-8B3C-62F8FF183539}" type="datetimeFigureOut">
              <a:rPr lang="en-US" smtClean="0"/>
              <a:t>12/19/2024</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AC1FD5DD-D725-404C-8491-C4AE63E962B0}"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C134665C-C828-418A-8B3C-62F8FF183539}" type="datetimeFigureOut">
              <a:rPr lang="en-US" smtClean="0"/>
              <a:t>12/19/2024</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AC1FD5DD-D725-404C-8491-C4AE63E962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endParaRPr lang="en-US"/>
          </a:p>
        </p:txBody>
      </p:sp>
      <p:sp>
        <p:nvSpPr>
          <p:cNvPr id="2" name="Title 1"/>
          <p:cNvSpPr>
            <a:spLocks noGrp="1"/>
          </p:cNvSpPr>
          <p:nvPr>
            <p:ph type="ctrTitle"/>
          </p:nvPr>
        </p:nvSpPr>
        <p:spPr/>
        <p:txBody>
          <a:bodyPr/>
          <a:lstStyle/>
          <a:p>
            <a:r>
              <a:rPr lang="en-US" dirty="0" smtClean="0"/>
              <a:t>Factors of Motivation</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b="1" dirty="0"/>
              <a:t>7. Financial benefits</a:t>
            </a:r>
          </a:p>
          <a:p>
            <a:pPr algn="just">
              <a:buNone/>
            </a:pPr>
            <a:r>
              <a:rPr lang="en-US" dirty="0"/>
              <a:t>While financial benefits aren't a motivator for all employees, they can enhance many employees' overall motivation in the workplace. Putting in place different opportunities for employees to enjoy financial benefits for hard work is a great way to boost motivation and give employees a sense of accomplishment and appreciation. Examples of financial motivators include bonuses, raises, promotions, competitive benefits packages and additional paid time </a:t>
            </a:r>
            <a:r>
              <a:rPr lang="en-US" dirty="0" smtClean="0"/>
              <a:t>off.</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US" b="1" dirty="0"/>
              <a:t>8. Flexible work schedules</a:t>
            </a:r>
          </a:p>
          <a:p>
            <a:pPr algn="just">
              <a:buNone/>
            </a:pPr>
            <a:r>
              <a:rPr lang="en-US" dirty="0"/>
              <a:t>Offering employees the opportunity to create their own schedules or work flexible hours is another great way to instill motivation in your team. Flexible schedules allow employees to better accommodate family needs, holidays and other personal daily responsibilities that more rigid schedules often don't</a:t>
            </a:r>
            <a:r>
              <a:rPr lang="en-US" dirty="0" smtClean="0"/>
              <a:t>.</a:t>
            </a:r>
          </a:p>
          <a:p>
            <a:pPr algn="just">
              <a:buNone/>
            </a:pPr>
            <a:r>
              <a:rPr lang="en-US" dirty="0" smtClean="0"/>
              <a:t>For </a:t>
            </a:r>
            <a:r>
              <a:rPr lang="en-US" dirty="0"/>
              <a:t>example, some employees work better in the mornings, while others do their best work in the afternoons or evenings. Giving them the option to choose their schedules allows employees to set up their workday in a way that is conducive to their preferences and needs and can keep employees motivated to accomplish their daily work goals.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b="1" dirty="0"/>
              <a:t>9. Pride</a:t>
            </a:r>
          </a:p>
          <a:p>
            <a:pPr algn="just">
              <a:buNone/>
            </a:pPr>
            <a:r>
              <a:rPr lang="en-US" dirty="0"/>
              <a:t>Most employees want to feel proud of the work they complete and themselves as members of an organization. Team leaders can create a work environment that offers employees opportunities to feel proud of their work on a regular basis, which can ultimately promote increased motivation and productivity.</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buNone/>
            </a:pPr>
            <a:r>
              <a:rPr lang="en-US" b="1" dirty="0"/>
              <a:t>10. Open communication</a:t>
            </a:r>
          </a:p>
          <a:p>
            <a:pPr algn="just">
              <a:buNone/>
            </a:pPr>
            <a:r>
              <a:rPr lang="en-US" dirty="0"/>
              <a:t>When employees feel that they can openly communicate with other employees and management, they are often more motivated in the workplace. Feeling closed off from others can lead to feelings of isolation and leave employees questioning if management cares about their success</a:t>
            </a:r>
            <a:r>
              <a:rPr lang="en-US" dirty="0" smtClean="0"/>
              <a:t>.</a:t>
            </a:r>
          </a:p>
          <a:p>
            <a:pPr algn="just">
              <a:buNone/>
            </a:pPr>
            <a:r>
              <a:rPr lang="en-US" dirty="0" smtClean="0"/>
              <a:t>Ensuring </a:t>
            </a:r>
            <a:r>
              <a:rPr lang="en-US" dirty="0"/>
              <a:t>there is an open line of communication among employees of all levels can help alleviate issues quickly, encourage employees to communicate when they're experiencing challenges and keep employees motivated by fostering a sense of connection.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buNone/>
            </a:pPr>
            <a:r>
              <a:rPr lang="en-US" b="1" dirty="0"/>
              <a:t>11. Staying up-to-date on company matters</a:t>
            </a:r>
          </a:p>
          <a:p>
            <a:pPr algn="just">
              <a:buNone/>
            </a:pPr>
            <a:r>
              <a:rPr lang="en-US" dirty="0"/>
              <a:t>Keeping employees up-to-date on the latest company matters ensures that they feel part of something larger than just their day-to-day job. Rather than simply going to work to receive a paycheck, employees who feel connected to their organization are more likely to enjoy their work and feel a sense of motivation in supporting the organization's success</a:t>
            </a:r>
            <a:r>
              <a:rPr lang="en-US" dirty="0" smtClean="0"/>
              <a:t>.</a:t>
            </a:r>
          </a:p>
          <a:p>
            <a:pPr algn="just">
              <a:buNone/>
            </a:pPr>
            <a:r>
              <a:rPr lang="en-US" dirty="0" smtClean="0"/>
              <a:t>Taking </a:t>
            </a:r>
            <a:r>
              <a:rPr lang="en-US" dirty="0"/>
              <a:t>time each week or month to inform team members of the organization's latest information is a great way to keep everyone up-to-date and ensure employees are engaged within the workplace.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85000" lnSpcReduction="20000"/>
          </a:bodyPr>
          <a:lstStyle/>
          <a:p>
            <a:pPr>
              <a:buNone/>
            </a:pPr>
            <a:r>
              <a:rPr lang="en-US" b="1" dirty="0"/>
              <a:t>12. Job security</a:t>
            </a:r>
          </a:p>
          <a:p>
            <a:pPr>
              <a:buNone/>
            </a:pPr>
            <a:r>
              <a:rPr lang="en-US" dirty="0"/>
              <a:t>Employees are often more motivated when they know they have job security with a company. It's important to regularly inform team members of their job security and to know that they are a valuable asset to the company</a:t>
            </a:r>
            <a:r>
              <a:rPr lang="en-US" dirty="0" smtClean="0"/>
              <a:t>.</a:t>
            </a:r>
          </a:p>
          <a:p>
            <a:pPr>
              <a:buNone/>
            </a:pPr>
            <a:r>
              <a:rPr lang="en-US" b="1" dirty="0" smtClean="0"/>
              <a:t>13</a:t>
            </a:r>
            <a:r>
              <a:rPr lang="en-US" b="1" dirty="0"/>
              <a:t>. A positive work environment</a:t>
            </a:r>
          </a:p>
          <a:p>
            <a:pPr>
              <a:buNone/>
            </a:pPr>
            <a:r>
              <a:rPr lang="en-US" dirty="0"/>
              <a:t>Similar to a positive work culture, a positive work environment can also increase employee motivation. Work environment refers to both physical and non-physical factors that directly impact the environment of the workplace</a:t>
            </a:r>
            <a:r>
              <a:rPr lang="en-US" dirty="0" smtClean="0"/>
              <a:t>.</a:t>
            </a:r>
          </a:p>
          <a:p>
            <a:pPr>
              <a:buNone/>
            </a:pPr>
            <a:r>
              <a:rPr lang="en-US" dirty="0" smtClean="0"/>
              <a:t>Creating </a:t>
            </a:r>
            <a:r>
              <a:rPr lang="en-US" dirty="0"/>
              <a:t>open spaces that entice the senses, implementing specific areas of the workplace that are committed to the wellbeing of employees and allowing employees to communicate with each other throughout the day can all work to increase motivation in a team.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of Motivation</a:t>
            </a:r>
            <a:endParaRPr lang="en-US" b="1" dirty="0"/>
          </a:p>
        </p:txBody>
      </p:sp>
      <p:sp>
        <p:nvSpPr>
          <p:cNvPr id="3" name="Content Placeholder 2"/>
          <p:cNvSpPr>
            <a:spLocks noGrp="1"/>
          </p:cNvSpPr>
          <p:nvPr>
            <p:ph sz="quarter" idx="1"/>
          </p:nvPr>
        </p:nvSpPr>
        <p:spPr/>
        <p:txBody>
          <a:bodyPr>
            <a:normAutofit/>
          </a:bodyPr>
          <a:lstStyle/>
          <a:p>
            <a:pPr algn="just">
              <a:buNone/>
            </a:pPr>
            <a:r>
              <a:rPr lang="en-US" dirty="0"/>
              <a:t>Factors of motivation are strategies, incentives, recognitions and any other elements that increase an employee's overall motivation to perform their duties at work. You can implement several different factors of motivation within your team or for yourself to increase productivity and satisfaction</a:t>
            </a:r>
            <a:r>
              <a:rPr lang="en-US" dirty="0" smtClean="0"/>
              <a:t>.</a:t>
            </a:r>
          </a:p>
          <a:p>
            <a:pPr algn="just">
              <a:buNone/>
            </a:pPr>
            <a:r>
              <a:rPr lang="en-US" dirty="0" smtClean="0"/>
              <a:t>However</a:t>
            </a:r>
            <a:r>
              <a:rPr lang="en-US" dirty="0"/>
              <a:t>, because each person is different, it's important to first take time to better understand what motivates specific groups of employees. For example, some employees may be motivated by bonus incentives, while others may find motivation in the opportunity to gain more paid-time-off (PTO) days</a:t>
            </a:r>
            <a:r>
              <a:rPr lang="en-US" dirty="0" smtClean="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buNone/>
            </a:pPr>
            <a:r>
              <a:rPr lang="en-US" dirty="0" smtClean="0"/>
              <a:t>Motivation refers to the process that guides and maintains behaviors that help employees work towards a particular goal or effectively perform tasks. The most common types of motivation include:</a:t>
            </a:r>
          </a:p>
          <a:p>
            <a:pPr algn="just"/>
            <a:r>
              <a:rPr lang="en-US" b="1" dirty="0"/>
              <a:t>Extrinsic motivation:</a:t>
            </a:r>
            <a:r>
              <a:rPr lang="en-US" dirty="0"/>
              <a:t> This type of motivation refers to factors that are outside of the person, such as bonuses, social recognition and praise.</a:t>
            </a:r>
          </a:p>
          <a:p>
            <a:pPr algn="just"/>
            <a:r>
              <a:rPr lang="en-US" b="1" dirty="0"/>
              <a:t>Intrinsic motivation:</a:t>
            </a:r>
            <a:r>
              <a:rPr lang="en-US" dirty="0"/>
              <a:t> Intrinsic motivation is a type of motivation that occurs within the individual. For example, personal gratification and a feeling of accomplishment are two types of intrinsic motivations.</a:t>
            </a:r>
          </a:p>
          <a:p>
            <a:pPr algn="just">
              <a:buNone/>
            </a:pPr>
            <a:endParaRPr lang="en-US" dirty="0" smtClean="0"/>
          </a:p>
          <a:p>
            <a:pPr algn="just">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13 factors of motivation</a:t>
            </a:r>
            <a:endParaRPr lang="en-US" dirty="0"/>
          </a:p>
        </p:txBody>
      </p:sp>
      <p:sp>
        <p:nvSpPr>
          <p:cNvPr id="3" name="Content Placeholder 2"/>
          <p:cNvSpPr>
            <a:spLocks noGrp="1"/>
          </p:cNvSpPr>
          <p:nvPr>
            <p:ph sz="quarter" idx="1"/>
          </p:nvPr>
        </p:nvSpPr>
        <p:spPr/>
        <p:txBody>
          <a:bodyPr>
            <a:normAutofit fontScale="55000" lnSpcReduction="20000"/>
          </a:bodyPr>
          <a:lstStyle/>
          <a:p>
            <a:pPr algn="just">
              <a:buNone/>
            </a:pPr>
            <a:r>
              <a:rPr lang="en-US" b="1" dirty="0" smtClean="0"/>
              <a:t>1</a:t>
            </a:r>
            <a:r>
              <a:rPr lang="en-US" b="1" dirty="0"/>
              <a:t>. Leadership style</a:t>
            </a:r>
          </a:p>
          <a:p>
            <a:pPr algn="just">
              <a:buNone/>
            </a:pPr>
            <a:r>
              <a:rPr lang="en-US" dirty="0"/>
              <a:t>Supervisors, managers and other leaders within a company play a significant role in their employees' motivation. The appropriate leadership styles encourage employees to develop objectives and goals in their positions, work towards those goals and help employees maintain that motivation throughout the course of their time at the organization</a:t>
            </a:r>
            <a:r>
              <a:rPr lang="en-US" dirty="0" smtClean="0"/>
              <a:t>.</a:t>
            </a:r>
          </a:p>
          <a:p>
            <a:pPr algn="just">
              <a:buNone/>
            </a:pPr>
            <a:r>
              <a:rPr lang="en-US" dirty="0"/>
              <a:t>To be effective, leaders must determine the best leadership styles for each type of employee, as not all employees respond well to all leadership styles</a:t>
            </a:r>
            <a:r>
              <a:rPr lang="en-US" dirty="0" smtClean="0"/>
              <a:t>.</a:t>
            </a:r>
          </a:p>
          <a:p>
            <a:pPr algn="just">
              <a:buNone/>
            </a:pPr>
            <a:r>
              <a:rPr lang="en-US" dirty="0" smtClean="0"/>
              <a:t>The </a:t>
            </a:r>
            <a:r>
              <a:rPr lang="en-US" dirty="0"/>
              <a:t>most common leadership styles include</a:t>
            </a:r>
            <a:r>
              <a:rPr lang="en-US" dirty="0" smtClean="0"/>
              <a:t>:</a:t>
            </a:r>
          </a:p>
          <a:p>
            <a:pPr algn="just"/>
            <a:r>
              <a:rPr lang="en-US" dirty="0" smtClean="0"/>
              <a:t>Autocratic</a:t>
            </a:r>
            <a:endParaRPr lang="en-US" dirty="0"/>
          </a:p>
          <a:p>
            <a:pPr algn="just"/>
            <a:r>
              <a:rPr lang="en-US" dirty="0"/>
              <a:t>Democratic</a:t>
            </a:r>
          </a:p>
          <a:p>
            <a:pPr algn="just"/>
            <a:r>
              <a:rPr lang="en-US" dirty="0"/>
              <a:t>Coaching</a:t>
            </a:r>
          </a:p>
          <a:p>
            <a:pPr algn="just"/>
            <a:r>
              <a:rPr lang="en-US" dirty="0"/>
              <a:t>Authoritative</a:t>
            </a:r>
          </a:p>
          <a:p>
            <a:pPr algn="just"/>
            <a:r>
              <a:rPr lang="en-US" dirty="0" err="1"/>
              <a:t>Affiliative</a:t>
            </a:r>
            <a:endParaRPr lang="en-US" dirty="0"/>
          </a:p>
          <a:p>
            <a:pPr algn="just"/>
            <a:r>
              <a:rPr lang="en-US" dirty="0"/>
              <a:t>Laissez-faire</a:t>
            </a:r>
          </a:p>
          <a:p>
            <a:pPr algn="just"/>
            <a:r>
              <a:rPr lang="en-US" dirty="0"/>
              <a:t>Transformational</a:t>
            </a:r>
          </a:p>
          <a:p>
            <a:pPr algn="just"/>
            <a:r>
              <a:rPr lang="en-US" dirty="0"/>
              <a:t>Servant</a:t>
            </a:r>
          </a:p>
          <a:p>
            <a:pPr algn="just">
              <a:buNone/>
            </a:pPr>
            <a:r>
              <a:rPr lang="en-US" dirty="0"/>
              <a:t>Understanding these styles and catering your leadership style to your team's needs ensures you effectively motivate them in the workplace. You can also let your manager know the type of leadership style that best motivates you to help them be a better leader and keep you motivated.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b="1" dirty="0" smtClean="0"/>
              <a:t>2. </a:t>
            </a:r>
            <a:r>
              <a:rPr lang="en-US" b="1" dirty="0"/>
              <a:t>Recognition and appreciation</a:t>
            </a:r>
          </a:p>
          <a:p>
            <a:pPr algn="just">
              <a:buNone/>
            </a:pPr>
            <a:r>
              <a:rPr lang="en-US" dirty="0"/>
              <a:t>Appreciation and recognition are two important components of motivation within an organization. Offering recognition and praise not only makes employees feel accomplished and appreciated, but it also reinforces good performance and encourages employees to continue repeating the actions that led to the performance. The more employee behavior is positively recognized, the more likely they are to repeat these behaviors and remain motivated in the workplace.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sz="quarter" idx="1"/>
          </p:nvPr>
        </p:nvSpPr>
        <p:spPr/>
        <p:txBody>
          <a:bodyPr>
            <a:normAutofit lnSpcReduction="10000"/>
          </a:bodyPr>
          <a:lstStyle/>
          <a:p>
            <a:pPr algn="just">
              <a:buNone/>
            </a:pPr>
            <a:r>
              <a:rPr lang="en-US" b="1" dirty="0"/>
              <a:t>3. Meaning and purpose</a:t>
            </a:r>
          </a:p>
          <a:p>
            <a:pPr algn="just">
              <a:buNone/>
            </a:pPr>
            <a:r>
              <a:rPr lang="en-US" dirty="0"/>
              <a:t>Employees who find a sense of meaning and purpose in their work often have higher levels of motivation than those who don't. Employees want to know that what they do is actually contributing to the organization's success and that their duties and accomplishments support the company's overall growth</a:t>
            </a:r>
            <a:r>
              <a:rPr lang="en-US" dirty="0" smtClean="0"/>
              <a:t>.</a:t>
            </a:r>
          </a:p>
          <a:p>
            <a:pPr algn="just">
              <a:buNone/>
            </a:pPr>
            <a:r>
              <a:rPr lang="en-US" dirty="0" smtClean="0"/>
              <a:t>It's </a:t>
            </a:r>
            <a:r>
              <a:rPr lang="en-US" dirty="0"/>
              <a:t>helpful to ensure you understand how your role plays an integral part in your company's processes and success and that your work has meaning beyond simply completing tasks on time to earn a paycheck.</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lnSpcReduction="10000"/>
          </a:bodyPr>
          <a:lstStyle/>
          <a:p>
            <a:pPr algn="just">
              <a:buNone/>
            </a:pPr>
            <a:r>
              <a:rPr lang="en-US" b="1" dirty="0"/>
              <a:t>4. Positive company culture</a:t>
            </a:r>
          </a:p>
          <a:p>
            <a:pPr algn="just">
              <a:buNone/>
            </a:pPr>
            <a:r>
              <a:rPr lang="en-US" dirty="0"/>
              <a:t>A company's culture can greatly impact employee motivation in the workplace. Many employees feel more valued and enjoy their work more when there is a strong company culture that supports employees and brings them together on a regular basis</a:t>
            </a:r>
            <a:r>
              <a:rPr lang="en-US" dirty="0" smtClean="0"/>
              <a:t>.</a:t>
            </a:r>
          </a:p>
          <a:p>
            <a:pPr algn="just">
              <a:buNone/>
            </a:pPr>
            <a:r>
              <a:rPr lang="en-US" dirty="0" smtClean="0"/>
              <a:t>Areas </a:t>
            </a:r>
            <a:r>
              <a:rPr lang="en-US" dirty="0"/>
              <a:t>to focus on when increasing the positivity of company or team culture include the wellbeing of employees, inclusion and equality among employees and compassion towards employees. You can also contribute positively as an employee and get more involved with your company's culture to keep yourself motivated.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a:bodyPr>
          <a:lstStyle/>
          <a:p>
            <a:pPr algn="just">
              <a:buNone/>
            </a:pPr>
            <a:r>
              <a:rPr lang="en-US" b="1" dirty="0"/>
              <a:t>5. Professional development opportunities</a:t>
            </a:r>
          </a:p>
          <a:p>
            <a:pPr algn="just">
              <a:buNone/>
            </a:pPr>
            <a:r>
              <a:rPr lang="en-US" dirty="0"/>
              <a:t>Employees often feel more motivated at work when there are ample opportunities for growth and professional development. Giving employees opportunities to increase their skills and become more efficient in their positions instills a sense of accomplishment and pride that acts as a strong motivator for employees. Plus, offering employees the chance to hone their skills can ultimately impact an organization's overall success, making it a win-win situation for all involved.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sz="quarter" idx="1"/>
          </p:nvPr>
        </p:nvSpPr>
        <p:spPr/>
        <p:txBody>
          <a:bodyPr>
            <a:normAutofit fontScale="92500" lnSpcReduction="10000"/>
          </a:bodyPr>
          <a:lstStyle/>
          <a:p>
            <a:pPr algn="just">
              <a:buNone/>
            </a:pPr>
            <a:r>
              <a:rPr lang="en-US" b="1" dirty="0"/>
              <a:t>6. Job advancement opportunities</a:t>
            </a:r>
          </a:p>
          <a:p>
            <a:pPr algn="just">
              <a:buNone/>
            </a:pPr>
            <a:r>
              <a:rPr lang="en-US" dirty="0"/>
              <a:t>Another way in which employees become more motivated in the workplace is when a clear path of job advancement is emphasized. Employees who feel that they are stuck in one position and have no opportunity to grow within a company are more likely to become burnt out and look for other job opportunities</a:t>
            </a:r>
            <a:r>
              <a:rPr lang="en-US" dirty="0" smtClean="0"/>
              <a:t>.</a:t>
            </a:r>
          </a:p>
          <a:p>
            <a:pPr algn="just">
              <a:buNone/>
            </a:pPr>
            <a:r>
              <a:rPr lang="en-US" dirty="0" smtClean="0"/>
              <a:t>Ensuring </a:t>
            </a:r>
            <a:r>
              <a:rPr lang="en-US" dirty="0"/>
              <a:t>employees understand a clear plan of progression within their position in the workplace can instill motivation to work towards a promotion, which can ultimately increase employee productivity. If you're unsure whether you have opportunities to advance, speak with your manager and inquire about what's available to you.</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21</TotalTime>
  <Words>1273</Words>
  <Application>Microsoft Office PowerPoint</Application>
  <PresentationFormat>On-screen Show (4:3)</PresentationFormat>
  <Paragraphs>52</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Equity</vt:lpstr>
      <vt:lpstr>Factors of Motivation</vt:lpstr>
      <vt:lpstr>Factors of Motivation</vt:lpstr>
      <vt:lpstr>Slide 3</vt:lpstr>
      <vt:lpstr>13 factors of motivation</vt:lpstr>
      <vt:lpstr>Slide 5</vt:lpstr>
      <vt:lpstr>Slide 6</vt:lpstr>
      <vt:lpstr>Slide 7</vt:lpstr>
      <vt:lpstr>Slide 8</vt:lpstr>
      <vt:lpstr>Slide 9</vt:lpstr>
      <vt:lpstr>Slide 10</vt:lpstr>
      <vt:lpstr>Slide 11</vt:lpstr>
      <vt:lpstr>Slide 12</vt:lpstr>
      <vt:lpstr>Slide 13</vt:lpstr>
      <vt:lpstr>Slide 14</vt:lpstr>
      <vt:lpstr>Slide 15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Factors of Motivation</dc:title>
  <dc:creator>Hp</dc:creator>
  <cp:lastModifiedBy>Hp</cp:lastModifiedBy>
  <cp:revision>1</cp:revision>
  <dcterms:created xsi:type="dcterms:W3CDTF">2024-12-19T05:13:16Z</dcterms:created>
  <dcterms:modified xsi:type="dcterms:W3CDTF">2024-12-19T05:34:57Z</dcterms:modified>
</cp:coreProperties>
</file>